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D84E-8E21-46E3-9A1D-698EFF55957B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3AF3-DF45-4D71-BB74-31B496AF6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5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D84E-8E21-46E3-9A1D-698EFF55957B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93AF3-DF45-4D71-BB74-31B496AF6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Муниципальное общеобразовательное учреждение «Усть-Наринзорская основная общеобразовательная школа»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7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Информационно-технологическое направление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/>
              <a:t>Ожидаемые результаты</a:t>
            </a:r>
            <a:endParaRPr lang="ru-RU" sz="2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6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Общие сведения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0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Пояснительная записка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1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9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effectLst/>
              </a:rPr>
              <a:t>Цель:</a:t>
            </a:r>
            <a:r>
              <a:rPr lang="ru-RU" smtClean="0"/>
              <a:t/>
            </a:r>
            <a:br>
              <a:rPr lang="ru-RU" smtClean="0"/>
            </a:br>
            <a:r>
              <a:rPr lang="ru-RU" sz="27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познавательного интереса к уроку русского языка на основе использования проблемно-поискового метода обучения.</a:t>
            </a:r>
            <a:endParaRPr lang="ru-RU" sz="27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Профессионально-предметное направление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Психолого-педагогическое направление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/>
              <a:t>Методическое направление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36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общеобразовательное учреждение «Усть-Наринзорская основная общеобразовательная школа»</vt:lpstr>
      <vt:lpstr>Общие сведения</vt:lpstr>
      <vt:lpstr>Презентация PowerPoint</vt:lpstr>
      <vt:lpstr>Пояснительная записка</vt:lpstr>
      <vt:lpstr>Презентация PowerPoint</vt:lpstr>
      <vt:lpstr>Цель: развитие познавательного интереса к уроку русского языка на основе использования проблемно-поискового метода обучения.</vt:lpstr>
      <vt:lpstr>Профессионально-предметное направление</vt:lpstr>
      <vt:lpstr>Психолого-педагогическое направление</vt:lpstr>
      <vt:lpstr>Методическое направление</vt:lpstr>
      <vt:lpstr>Информационно-технологическое направление</vt:lpstr>
      <vt:lpstr>Ожидаемые результаты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«Усть-Наринзорская основная общеобразовательная школа»</dc:title>
  <dc:creator>школа</dc:creator>
  <cp:lastModifiedBy>школа</cp:lastModifiedBy>
  <cp:revision>1</cp:revision>
  <dcterms:created xsi:type="dcterms:W3CDTF">2017-03-28T07:57:58Z</dcterms:created>
  <dcterms:modified xsi:type="dcterms:W3CDTF">2017-03-28T07:57:58Z</dcterms:modified>
</cp:coreProperties>
</file>